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4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A271B-9E6A-4DAE-9EE3-13CD19378B40}" v="1" dt="2022-11-11T09:21:59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09" autoAdjust="0"/>
  </p:normalViewPr>
  <p:slideViewPr>
    <p:cSldViewPr snapToGrid="0">
      <p:cViewPr varScale="1">
        <p:scale>
          <a:sx n="85" d="100"/>
          <a:sy n="85" d="100"/>
        </p:scale>
        <p:origin x="18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e Rask Odgaard" userId="f4269d35-c726-40d4-9e3d-304d8ae219a0" providerId="ADAL" clId="{85BC7255-AB08-4001-9160-2B0A33C8212A}"/>
    <pc:docChg chg="modSld">
      <pc:chgData name="Kristine Rask Odgaard" userId="f4269d35-c726-40d4-9e3d-304d8ae219a0" providerId="ADAL" clId="{85BC7255-AB08-4001-9160-2B0A33C8212A}" dt="2022-03-01T07:41:15.658" v="2" actId="2711"/>
      <pc:docMkLst>
        <pc:docMk/>
      </pc:docMkLst>
      <pc:sldChg chg="modSp mod">
        <pc:chgData name="Kristine Rask Odgaard" userId="f4269d35-c726-40d4-9e3d-304d8ae219a0" providerId="ADAL" clId="{85BC7255-AB08-4001-9160-2B0A33C8212A}" dt="2022-03-01T07:41:15.658" v="2" actId="2711"/>
        <pc:sldMkLst>
          <pc:docMk/>
          <pc:sldMk cId="292725274" sldId="264"/>
        </pc:sldMkLst>
        <pc:spChg chg="mod">
          <ac:chgData name="Kristine Rask Odgaard" userId="f4269d35-c726-40d4-9e3d-304d8ae219a0" providerId="ADAL" clId="{85BC7255-AB08-4001-9160-2B0A33C8212A}" dt="2022-03-01T07:41:02.584" v="0" actId="2711"/>
          <ac:spMkLst>
            <pc:docMk/>
            <pc:sldMk cId="292725274" sldId="264"/>
            <ac:spMk id="6" creationId="{55C24D89-FE12-414F-8F13-8D5C317F463A}"/>
          </ac:spMkLst>
        </pc:spChg>
        <pc:spChg chg="mod">
          <ac:chgData name="Kristine Rask Odgaard" userId="f4269d35-c726-40d4-9e3d-304d8ae219a0" providerId="ADAL" clId="{85BC7255-AB08-4001-9160-2B0A33C8212A}" dt="2022-03-01T07:41:08.352" v="1" actId="2711"/>
          <ac:spMkLst>
            <pc:docMk/>
            <pc:sldMk cId="292725274" sldId="264"/>
            <ac:spMk id="7" creationId="{CDC5B84A-14F1-42F3-88E2-CD4B9DA4F6F0}"/>
          </ac:spMkLst>
        </pc:spChg>
        <pc:spChg chg="mod">
          <ac:chgData name="Kristine Rask Odgaard" userId="f4269d35-c726-40d4-9e3d-304d8ae219a0" providerId="ADAL" clId="{85BC7255-AB08-4001-9160-2B0A33C8212A}" dt="2022-03-01T07:41:15.658" v="2" actId="2711"/>
          <ac:spMkLst>
            <pc:docMk/>
            <pc:sldMk cId="292725274" sldId="264"/>
            <ac:spMk id="8" creationId="{D27787E4-9E88-4964-9742-12C3462DD729}"/>
          </ac:spMkLst>
        </pc:spChg>
      </pc:sldChg>
    </pc:docChg>
  </pc:docChgLst>
  <pc:docChgLst>
    <pc:chgData name="Line Gebauer" userId="99c3487e-3278-47a5-9f2d-e0d583553aea" providerId="ADAL" clId="{B8BB6C1F-5467-4F6F-8243-5A46F8C12F48}"/>
    <pc:docChg chg="custSel modSld">
      <pc:chgData name="Line Gebauer" userId="99c3487e-3278-47a5-9f2d-e0d583553aea" providerId="ADAL" clId="{B8BB6C1F-5467-4F6F-8243-5A46F8C12F48}" dt="2022-03-16T12:12:26.364" v="15" actId="20577"/>
      <pc:docMkLst>
        <pc:docMk/>
      </pc:docMkLst>
      <pc:sldChg chg="modSp mod">
        <pc:chgData name="Line Gebauer" userId="99c3487e-3278-47a5-9f2d-e0d583553aea" providerId="ADAL" clId="{B8BB6C1F-5467-4F6F-8243-5A46F8C12F48}" dt="2022-03-16T12:12:26.364" v="15" actId="20577"/>
        <pc:sldMkLst>
          <pc:docMk/>
          <pc:sldMk cId="292725274" sldId="264"/>
        </pc:sldMkLst>
        <pc:spChg chg="mod">
          <ac:chgData name="Line Gebauer" userId="99c3487e-3278-47a5-9f2d-e0d583553aea" providerId="ADAL" clId="{B8BB6C1F-5467-4F6F-8243-5A46F8C12F48}" dt="2022-03-16T12:12:02.327" v="3" actId="20577"/>
          <ac:spMkLst>
            <pc:docMk/>
            <pc:sldMk cId="292725274" sldId="264"/>
            <ac:spMk id="4" creationId="{55C96DAB-A715-4D26-B47C-3F7E4D4252D9}"/>
          </ac:spMkLst>
        </pc:spChg>
        <pc:spChg chg="mod">
          <ac:chgData name="Line Gebauer" userId="99c3487e-3278-47a5-9f2d-e0d583553aea" providerId="ADAL" clId="{B8BB6C1F-5467-4F6F-8243-5A46F8C12F48}" dt="2022-03-16T12:12:21.521" v="9" actId="20577"/>
          <ac:spMkLst>
            <pc:docMk/>
            <pc:sldMk cId="292725274" sldId="264"/>
            <ac:spMk id="9" creationId="{92BCEB1D-8E98-4695-A85E-2384D1CC6159}"/>
          </ac:spMkLst>
        </pc:spChg>
        <pc:spChg chg="mod">
          <ac:chgData name="Line Gebauer" userId="99c3487e-3278-47a5-9f2d-e0d583553aea" providerId="ADAL" clId="{B8BB6C1F-5467-4F6F-8243-5A46F8C12F48}" dt="2022-03-16T12:12:26.364" v="15" actId="20577"/>
          <ac:spMkLst>
            <pc:docMk/>
            <pc:sldMk cId="292725274" sldId="264"/>
            <ac:spMk id="10" creationId="{B48A068B-B4EC-4620-A7AE-64C96384BC66}"/>
          </ac:spMkLst>
        </pc:spChg>
      </pc:sldChg>
    </pc:docChg>
  </pc:docChgLst>
  <pc:docChgLst>
    <pc:chgData name="Birgit Drasbæk Søgaard Isene" userId="e0617fd1-b9c2-4b13-8c2f-07eb7d8886d5" providerId="ADAL" clId="{B5D85B63-E2AA-4106-9D83-433F3E60FC5F}"/>
    <pc:docChg chg="custSel modSld">
      <pc:chgData name="Birgit Drasbæk Søgaard Isene" userId="e0617fd1-b9c2-4b13-8c2f-07eb7d8886d5" providerId="ADAL" clId="{B5D85B63-E2AA-4106-9D83-433F3E60FC5F}" dt="2022-03-16T12:14:18.583" v="4" actId="14100"/>
      <pc:docMkLst>
        <pc:docMk/>
      </pc:docMkLst>
      <pc:sldChg chg="modSp mod">
        <pc:chgData name="Birgit Drasbæk Søgaard Isene" userId="e0617fd1-b9c2-4b13-8c2f-07eb7d8886d5" providerId="ADAL" clId="{B5D85B63-E2AA-4106-9D83-433F3E60FC5F}" dt="2022-03-16T12:14:18.583" v="4" actId="14100"/>
        <pc:sldMkLst>
          <pc:docMk/>
          <pc:sldMk cId="292725274" sldId="264"/>
        </pc:sldMkLst>
        <pc:spChg chg="mod">
          <ac:chgData name="Birgit Drasbæk Søgaard Isene" userId="e0617fd1-b9c2-4b13-8c2f-07eb7d8886d5" providerId="ADAL" clId="{B5D85B63-E2AA-4106-9D83-433F3E60FC5F}" dt="2022-03-16T12:14:18.583" v="4" actId="14100"/>
          <ac:spMkLst>
            <pc:docMk/>
            <pc:sldMk cId="292725274" sldId="264"/>
            <ac:spMk id="16" creationId="{2C31716C-C783-422E-9150-72A4CF4C8E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10DBE-6A66-4619-A72D-1D5B3ADD7D01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A7933-EDB7-4272-B647-053EA681D5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3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4D769-A04A-43A2-8F28-2576B5B88D6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581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061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164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848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73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74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019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783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349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663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616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3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562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5C96DAB-A715-4D26-B47C-3F7E4D42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140" y="336975"/>
            <a:ext cx="5027524" cy="424732"/>
          </a:xfrm>
        </p:spPr>
        <p:txBody>
          <a:bodyPr wrap="square">
            <a:spAutoFit/>
          </a:bodyPr>
          <a:lstStyle/>
          <a:p>
            <a:pPr algn="ctr"/>
            <a:r>
              <a:rPr lang="da-DK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Kognitiv </a:t>
            </a:r>
            <a:r>
              <a:rPr lang="da-DK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caseformuleringsmodel</a:t>
            </a:r>
            <a:endParaRPr lang="da-DK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55C24D89-FE12-414F-8F13-8D5C317F463A}"/>
              </a:ext>
            </a:extLst>
          </p:cNvPr>
          <p:cNvSpPr/>
          <p:nvPr/>
        </p:nvSpPr>
        <p:spPr>
          <a:xfrm>
            <a:off x="3179268" y="1085232"/>
            <a:ext cx="4333268" cy="27206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Prædisponerende faktorer – hvilke risikofaktorer er til stede: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CDC5B84A-14F1-42F3-88E2-CD4B9DA4F6F0}"/>
              </a:ext>
            </a:extLst>
          </p:cNvPr>
          <p:cNvSpPr/>
          <p:nvPr/>
        </p:nvSpPr>
        <p:spPr>
          <a:xfrm>
            <a:off x="3181109" y="3916251"/>
            <a:ext cx="4333268" cy="167814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Udløsende faktorer – hvad kan forklare, at problemet opstod, da det gjorde: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50362" indent="-150362">
              <a:lnSpc>
                <a:spcPct val="107000"/>
              </a:lnSpc>
              <a:spcAft>
                <a:spcPts val="1579"/>
              </a:spcAft>
              <a:buFont typeface="Arial" panose="020B0604020202020204" pitchFamily="34" charset="0"/>
              <a:buChar char="•"/>
            </a:pPr>
            <a:endParaRPr lang="da-DK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D27787E4-9E88-4964-9742-12C3462DD729}"/>
              </a:ext>
            </a:extLst>
          </p:cNvPr>
          <p:cNvSpPr/>
          <p:nvPr/>
        </p:nvSpPr>
        <p:spPr>
          <a:xfrm>
            <a:off x="3179268" y="5704794"/>
            <a:ext cx="4333268" cy="167814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Psykologisk problem – hvad er problemet: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92BCEB1D-8E98-4695-A85E-2384D1CC6159}"/>
              </a:ext>
            </a:extLst>
          </p:cNvPr>
          <p:cNvSpPr/>
          <p:nvPr/>
        </p:nvSpPr>
        <p:spPr>
          <a:xfrm>
            <a:off x="103641" y="1085230"/>
            <a:ext cx="2935587" cy="62977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Vedligeholdende faktorer – hvad får problemet til at blive ved:</a:t>
            </a:r>
          </a:p>
          <a:p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Barnet: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Familien: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Institution (børnehave/skole):</a:t>
            </a:r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B48A068B-B4EC-4620-A7AE-64C96384BC66}"/>
              </a:ext>
            </a:extLst>
          </p:cNvPr>
          <p:cNvSpPr/>
          <p:nvPr/>
        </p:nvSpPr>
        <p:spPr>
          <a:xfrm>
            <a:off x="7652582" y="1085230"/>
            <a:ext cx="2935587" cy="62977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Beskyttende faktorer – hvilke styrker og ressourcer kan indsatsen tage afsæt i:</a:t>
            </a:r>
          </a:p>
          <a:p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Barnet:</a:t>
            </a:r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Familien: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Institution (børnehave/skole):</a:t>
            </a:r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990" y="168522"/>
            <a:ext cx="853885" cy="336907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2996670" y="686101"/>
            <a:ext cx="534352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Caseformuleringsmodellen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af Alan </a:t>
            </a:r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Carr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Trillings-gaard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Elmose, 2010</a:t>
            </a:r>
            <a:r>
              <a:rPr lang="da-DK" sz="1100" dirty="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da-DK" sz="1100" dirty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ågrø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EDD327AE42AB4FA88F4E6034D7D412" ma:contentTypeVersion="16" ma:contentTypeDescription="Opret et nyt dokument." ma:contentTypeScope="" ma:versionID="763e1526a0ed4544e7a4f5f305748064">
  <xsd:schema xmlns:xsd="http://www.w3.org/2001/XMLSchema" xmlns:xs="http://www.w3.org/2001/XMLSchema" xmlns:p="http://schemas.microsoft.com/office/2006/metadata/properties" xmlns:ns2="d08105a8-ef68-420b-8f1e-a49ac7e8f5cc" xmlns:ns3="cc2897bb-b700-45ca-bce7-9a7174558ca1" targetNamespace="http://schemas.microsoft.com/office/2006/metadata/properties" ma:root="true" ma:fieldsID="858cd40556fc5d08b7202e74e615be44" ns2:_="" ns3:_="">
    <xsd:import namespace="d08105a8-ef68-420b-8f1e-a49ac7e8f5cc"/>
    <xsd:import namespace="cc2897bb-b700-45ca-bce7-9a7174558c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105a8-ef68-420b-8f1e-a49ac7e8f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897bb-b700-45ca-bce7-9a7174558c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184e158-fe2d-4c53-a84e-aef8ecb26041}" ma:internalName="TaxCatchAll" ma:showField="CatchAllData" ma:web="cc2897bb-b700-45ca-bce7-9a7174558c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8105a8-ef68-420b-8f1e-a49ac7e8f5cc">
      <Terms xmlns="http://schemas.microsoft.com/office/infopath/2007/PartnerControls"/>
    </lcf76f155ced4ddcb4097134ff3c332f>
    <TaxCatchAll xmlns="cc2897bb-b700-45ca-bce7-9a7174558ca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8C8E59-1974-4A45-92C0-F1590F0E95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8105a8-ef68-420b-8f1e-a49ac7e8f5cc"/>
    <ds:schemaRef ds:uri="cc2897bb-b700-45ca-bce7-9a7174558c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A2038A-F030-4406-B221-058299ABD415}">
  <ds:schemaRefs>
    <ds:schemaRef ds:uri="http://purl.org/dc/elements/1.1/"/>
    <ds:schemaRef ds:uri="http://schemas.microsoft.com/office/2006/metadata/properties"/>
    <ds:schemaRef ds:uri="d08105a8-ef68-420b-8f1e-a49ac7e8f5cc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c2897bb-b700-45ca-bce7-9a7174558ca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1E25E9A-9DA2-49C8-81ED-69B5E2C7AD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85</Words>
  <Application>Microsoft Office PowerPoint</Application>
  <PresentationFormat>Brugerdefineret</PresentationFormat>
  <Paragraphs>24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Kognitiv caseformuleringsmodel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CARRS caseformuleringsmodel</dc:title>
  <dc:creator>Kristine Rask Odgaard</dc:creator>
  <cp:lastModifiedBy>Katrine Gammelgaard Nielsen</cp:lastModifiedBy>
  <cp:revision>7</cp:revision>
  <dcterms:created xsi:type="dcterms:W3CDTF">2022-03-01T07:38:56Z</dcterms:created>
  <dcterms:modified xsi:type="dcterms:W3CDTF">2023-02-28T10:14:37Z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0x01010013EDD327AE42AB4FA88F4E6034D7D412</vt:lpwstr>
  </property>
  <property fmtid="{D5CDD505-2E9C-101B-9397-08002B2CF9AE}" pid="3" name="MediaServiceImageTags">
    <vt:lpwstr/>
  </property>
</Properties>
</file>